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3EF9E-EF5B-4F74-90EC-C43F8405E6D0}" type="datetimeFigureOut">
              <a:rPr lang="en-US" smtClean="0"/>
              <a:t>12/13/2013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79423-EA84-4FFE-93EC-1FB84CFBBE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151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F99B7-85DE-4B53-9D1F-582DA8F244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61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60D82-3DF2-4A5C-958A-C9060B0AA9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68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CB64-1A00-442B-813D-DB3A9584B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2496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BE9D5-D7BD-49DA-B3CE-E5C4572835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13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5E85-05DA-4552-B33C-4C64CE3ECA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1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F055C-5F17-4FF3-A4FB-AF936141BC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8026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EF5EC-2B44-40BD-82F9-3FC0A5DD91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472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5B5A9-0E18-4C46-9C52-E46C6958F0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30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A17EA-CCC7-4751-ABE1-C7844C947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525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462F2-34EC-4114-B671-AFC79BA2DC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933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EDAA7-BA69-408F-93F2-D0BB3E81B3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2701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2330A0-312B-4F5B-8C41-5A89610359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__________ 	    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802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13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>
                <a:solidFill>
                  <a:schemeClr val="folHlink"/>
                </a:solidFill>
              </a:rPr>
              <a:t>diciembre</a:t>
            </a:r>
            <a:r>
              <a:rPr lang="en-US" altLang="en-US" sz="3600" dirty="0">
                <a:solidFill>
                  <a:schemeClr val="fol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2013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493837"/>
            <a:ext cx="9144000" cy="4906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35: </a:t>
            </a:r>
            <a:r>
              <a:rPr lang="es-ES_tradnl" altLang="en-US" sz="2800" dirty="0"/>
              <a:t>¿Cómo repasamos para el Examen de la Capitulo 3?</a:t>
            </a:r>
            <a:endParaRPr lang="es-ES_tradnl" altLang="en-US" sz="2800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  <a:tabLst>
                <a:tab pos="4916488" algn="l"/>
              </a:tabLst>
            </a:pPr>
            <a:r>
              <a:rPr lang="es-ES_tradnl" altLang="en-US" sz="2800" dirty="0" err="1" smtClean="0"/>
              <a:t>Copy</a:t>
            </a:r>
            <a:r>
              <a:rPr lang="es-ES_tradnl" altLang="en-US" sz="2800" dirty="0" smtClean="0"/>
              <a:t> &amp; </a:t>
            </a:r>
            <a:r>
              <a:rPr lang="es-ES_tradnl" altLang="en-US" sz="2800" dirty="0" err="1" smtClean="0"/>
              <a:t>circle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word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that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doesn’t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belong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rest</a:t>
            </a:r>
            <a:r>
              <a:rPr lang="es-ES_tradnl" altLang="en-US" sz="2800" dirty="0" smtClean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chemeClr val="accent2"/>
                </a:solidFill>
              </a:rPr>
              <a:t>¡Buenos días!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¡Hasta luego!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¡Buenas tardes!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¡Hola!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800080"/>
                </a:solidFill>
              </a:rPr>
              <a:t>Alto   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bajo</a:t>
            </a:r>
            <a:r>
              <a:rPr lang="es-ES_tradnl" altLang="en-US" sz="2800" dirty="0" smtClean="0"/>
              <a:t>  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ambicioso</a:t>
            </a:r>
            <a:r>
              <a:rPr lang="es-ES_tradnl" altLang="en-US" sz="2800" dirty="0" smtClean="0"/>
              <a:t>	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guapo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FF3300"/>
                </a:solidFill>
              </a:rPr>
              <a:t>la historia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el francés</a:t>
            </a:r>
            <a:r>
              <a:rPr lang="es-ES_tradnl" altLang="en-US" sz="2800" dirty="0" smtClean="0"/>
              <a:t>	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el ingles</a:t>
            </a:r>
            <a:r>
              <a:rPr lang="es-ES_tradnl" altLang="en-US" sz="2800" dirty="0" smtClean="0"/>
              <a:t>	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el español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rgbClr val="008000"/>
                </a:solidFill>
              </a:rPr>
              <a:t>la profesora</a:t>
            </a:r>
            <a:r>
              <a:rPr lang="es-ES_tradnl" altLang="en-US" sz="2800" dirty="0" smtClean="0"/>
              <a:t>  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el curso</a:t>
            </a:r>
            <a:r>
              <a:rPr lang="es-ES_tradnl" altLang="en-US" sz="2800" dirty="0" smtClean="0"/>
              <a:t>      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la clase</a:t>
            </a:r>
            <a:r>
              <a:rPr lang="es-ES_tradnl" altLang="en-US" sz="2800" dirty="0" smtClean="0"/>
              <a:t>	   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el amigo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tabLst>
                <a:tab pos="4916488" algn="l"/>
              </a:tabLst>
            </a:pPr>
            <a:r>
              <a:rPr lang="es-ES_tradnl" altLang="en-US" sz="2800" dirty="0" smtClean="0">
                <a:solidFill>
                  <a:schemeClr val="accent2"/>
                </a:solidFill>
              </a:rPr>
              <a:t>norteamericana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FF3300"/>
                </a:solidFill>
              </a:rPr>
              <a:t>chilena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800080"/>
                </a:solidFill>
              </a:rPr>
              <a:t>Venezuela</a:t>
            </a:r>
            <a:r>
              <a:rPr lang="es-ES_tradnl" altLang="en-US" sz="2800" dirty="0" smtClean="0"/>
              <a:t>  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guatemalteco</a:t>
            </a:r>
          </a:p>
          <a:p>
            <a:pPr>
              <a:buFontTx/>
              <a:buNone/>
            </a:pPr>
            <a:endParaRPr lang="es-ES_tradnl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686800" cy="58674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smtClean="0">
                <a:solidFill>
                  <a:srgbClr val="92D050"/>
                </a:solidFill>
              </a:rPr>
              <a:t>I-</a:t>
            </a:r>
            <a:r>
              <a:rPr lang="en-US" altLang="en-US" dirty="0" smtClean="0"/>
              <a:t> Copy and give the ANTONYM.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Serio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Alto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Bueno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Rubio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Ambicioso</a:t>
            </a:r>
            <a:endParaRPr lang="en-US" altLang="en-US" dirty="0"/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/>
              <a:t>Antes de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Delante</a:t>
            </a:r>
            <a:r>
              <a:rPr lang="en-US" altLang="en-US" dirty="0"/>
              <a:t> de</a:t>
            </a:r>
          </a:p>
          <a:p>
            <a:pPr marL="609600" indent="-609600">
              <a:buClr>
                <a:srgbClr val="00B050"/>
              </a:buClr>
              <a:buFontTx/>
              <a:buAutoNum type="arabicPeriod"/>
            </a:pPr>
            <a:r>
              <a:rPr lang="en-US" altLang="en-US" dirty="0" err="1"/>
              <a:t>grande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2388"/>
            <a:ext cx="91440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92D050"/>
                </a:solidFill>
              </a:rPr>
              <a:t>II-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complete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TENER</a:t>
            </a:r>
            <a:endParaRPr lang="es-ES_tradnl" altLang="en-US" dirty="0"/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Yo __________mucho trabajo.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Mi hermano ________ cinco cursos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Mi hermano y yo ___________ una mascota.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Nuestra mascota ________ solo dos meses.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¿__________ tú hermanos?</a:t>
            </a:r>
          </a:p>
          <a:p>
            <a:pPr marL="609600" indent="-609600">
              <a:buClr>
                <a:srgbClr val="92D050"/>
              </a:buClr>
              <a:buFontTx/>
              <a:buAutoNum type="arabicPeriod"/>
            </a:pPr>
            <a:r>
              <a:rPr lang="es-ES_tradnl" altLang="en-US" dirty="0"/>
              <a:t>¿__________ ustedes una mascota </a:t>
            </a:r>
            <a:r>
              <a:rPr lang="es-ES_tradnl" altLang="en-US" dirty="0" smtClean="0"/>
              <a:t>también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92D050"/>
                </a:solidFill>
              </a:rPr>
              <a:t>III- </a:t>
            </a:r>
            <a:r>
              <a:rPr lang="en-US" altLang="en-US" dirty="0" smtClean="0"/>
              <a:t>En un </a:t>
            </a:r>
            <a:r>
              <a:rPr lang="en-US" altLang="en-US" dirty="0" err="1" smtClean="0"/>
              <a:t>parrafo</a:t>
            </a:r>
            <a:r>
              <a:rPr lang="en-US" altLang="en-US" dirty="0" smtClean="0"/>
              <a:t> de 50+ </a:t>
            </a:r>
            <a:r>
              <a:rPr lang="en-US" altLang="en-US" dirty="0" err="1" smtClean="0"/>
              <a:t>plabras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:</a:t>
            </a:r>
          </a:p>
          <a:p>
            <a:pPr marL="609600" indent="-609600">
              <a:buFontTx/>
              <a:buNone/>
            </a:pPr>
            <a:r>
              <a:rPr lang="en-US" altLang="en-US" dirty="0" smtClean="0"/>
              <a:t>	</a:t>
            </a:r>
            <a:r>
              <a:rPr lang="es-ES_tradnl" altLang="en-US" dirty="0" smtClean="0"/>
              <a:t>¿</a:t>
            </a:r>
            <a:r>
              <a:rPr lang="es-ES_tradnl" altLang="en-US" i="1" dirty="0" smtClean="0"/>
              <a:t>Cuántas clases tienes? ¿Cuales son? ¿Cómo son? ¿Cuáles clases te gustan o no te gustan?¿Por qué?</a:t>
            </a:r>
          </a:p>
          <a:p>
            <a:pPr marL="0" indent="0"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dirty="0" smtClean="0">
                <a:solidFill>
                  <a:srgbClr val="0033CC"/>
                </a:solidFill>
              </a:rPr>
              <a:t>ONLINE </a:t>
            </a:r>
            <a:r>
              <a:rPr lang="en-US" altLang="en-US" sz="3600" dirty="0">
                <a:solidFill>
                  <a:srgbClr val="0033CC"/>
                </a:solidFill>
              </a:rPr>
              <a:t>QUIZ</a:t>
            </a:r>
            <a:r>
              <a:rPr lang="en-US" altLang="en-US" sz="3600" dirty="0" smtClean="0">
                <a:solidFill>
                  <a:srgbClr val="0033CC"/>
                </a:solidFill>
              </a:rPr>
              <a:t>!!!!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dirty="0" smtClean="0">
                <a:solidFill>
                  <a:srgbClr val="92D050"/>
                </a:solidFill>
              </a:rPr>
              <a:t>DUE BY SUNDAY, DEC. 15 @ MIDNIGHT!</a:t>
            </a:r>
            <a:endParaRPr lang="en-US" altLang="en-US" sz="3600" dirty="0">
              <a:solidFill>
                <a:srgbClr val="92D05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3600" dirty="0">
                <a:hlinkClick r:id="rId2"/>
              </a:rPr>
              <a:t>www.glencoe.com</a:t>
            </a:r>
            <a:endParaRPr lang="en-US" altLang="en-US" sz="3600" dirty="0"/>
          </a:p>
          <a:p>
            <a:pPr>
              <a:lnSpc>
                <a:spcPct val="90000"/>
              </a:lnSpc>
            </a:pPr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Under </a:t>
            </a:r>
            <a:r>
              <a:rPr lang="en-US" altLang="en-US" u="sng" dirty="0"/>
              <a:t>Test / Prep Assessment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/>
              <a:t>REPASO CUMULATIVO SELF-CHECK QUIZ</a:t>
            </a:r>
            <a:endParaRPr lang="en-US" altLang="en-US" dirty="0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dirty="0"/>
              <a:t>(Make sure to submit a copy </a:t>
            </a:r>
            <a:r>
              <a:rPr lang="en-US" altLang="en-US"/>
              <a:t>to </a:t>
            </a:r>
            <a:r>
              <a:rPr lang="en-US" altLang="en-US" smtClean="0"/>
              <a:t>your NAME, SECTION ID 802, YOUR </a:t>
            </a:r>
            <a:r>
              <a:rPr lang="en-US" altLang="en-US" dirty="0"/>
              <a:t>own email and Mine: </a:t>
            </a:r>
            <a:r>
              <a:rPr lang="en-US" altLang="en-US" dirty="0">
                <a:hlinkClick r:id="rId3"/>
              </a:rPr>
              <a:t>hzumaeta@renaissancecharter.org</a:t>
            </a:r>
            <a:r>
              <a:rPr lang="en-US" altLang="en-US" dirty="0"/>
              <a:t> </a:t>
            </a:r>
            <a:r>
              <a:rPr lang="en-US" altLang="en-US" dirty="0" smtClean="0"/>
              <a:t>)</a:t>
            </a:r>
            <a:endParaRPr lang="en-US" altLang="en-US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57200" y="228600"/>
            <a:ext cx="82296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35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175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      Clase 802 La fecha es el 13 de diciembre del 2013</vt:lpstr>
      <vt:lpstr>Ejercicios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12</cp:revision>
  <cp:lastPrinted>2013-12-13T14:28:41Z</cp:lastPrinted>
  <dcterms:created xsi:type="dcterms:W3CDTF">2011-12-05T18:51:35Z</dcterms:created>
  <dcterms:modified xsi:type="dcterms:W3CDTF">2013-12-13T15:26:11Z</dcterms:modified>
</cp:coreProperties>
</file>